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3"/>
  </p:notesMasterIdLst>
  <p:handoutMasterIdLst>
    <p:handoutMasterId r:id="rId24"/>
  </p:handoutMasterIdLst>
  <p:sldIdLst>
    <p:sldId id="394" r:id="rId3"/>
    <p:sldId id="476" r:id="rId4"/>
    <p:sldId id="508" r:id="rId5"/>
    <p:sldId id="535" r:id="rId6"/>
    <p:sldId id="551" r:id="rId7"/>
    <p:sldId id="536" r:id="rId8"/>
    <p:sldId id="539" r:id="rId9"/>
    <p:sldId id="483" r:id="rId10"/>
    <p:sldId id="538" r:id="rId11"/>
    <p:sldId id="543" r:id="rId12"/>
    <p:sldId id="534" r:id="rId13"/>
    <p:sldId id="415" r:id="rId14"/>
    <p:sldId id="492" r:id="rId15"/>
    <p:sldId id="491" r:id="rId16"/>
    <p:sldId id="494" r:id="rId17"/>
    <p:sldId id="528" r:id="rId18"/>
    <p:sldId id="554" r:id="rId19"/>
    <p:sldId id="553" r:id="rId20"/>
    <p:sldId id="405" r:id="rId21"/>
    <p:sldId id="400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551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8"/>
            <p14:sldId id="543"/>
            <p14:sldId id="534"/>
          </p14:sldIdLst>
        </p14:section>
        <p14:section name="Course Organization" id="{2B4D2ED8-F966-4FF9-BC04-EA7C60E10932}">
          <p14:sldIdLst>
            <p14:sldId id="415"/>
            <p14:sldId id="492"/>
            <p14:sldId id="491"/>
            <p14:sldId id="494"/>
          </p14:sldIdLst>
        </p14:section>
        <p14:section name="Conclusion" id="{E47C5259-9EA6-4EC9-BC48-DB727F9AFB1B}">
          <p14:sldIdLst>
            <p14:sldId id="528"/>
            <p14:sldId id="554"/>
            <p14:sldId id="55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800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>
      <p:cViewPr varScale="1">
        <p:scale>
          <a:sx n="81" d="100"/>
          <a:sy n="81" d="100"/>
        </p:scale>
        <p:origin x="346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18-Feb-19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233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9560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courses/databases-advanced-entity-framework" TargetMode="External"/><Relationship Id="rId3" Type="http://schemas.openxmlformats.org/officeDocument/2006/relationships/hyperlink" Target="https://softuni.bg/forum/categories/63/csharp-db-fundamentals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acebook.com/groups/CSharpDBFUndamentalsJanuary2019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basics-ms-sql-serv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3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62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6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68.png"/><Relationship Id="rId10" Type="http://schemas.openxmlformats.org/officeDocument/2006/relationships/image" Target="../media/image61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66.png"/><Relationship Id="rId27" Type="http://schemas.openxmlformats.org/officeDocument/2006/relationships/hyperlink" Target="http://smartit.bg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9715" y="1447800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685" y="336545"/>
            <a:ext cx="10962447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Databases Advanced</a:t>
            </a:r>
            <a:br>
              <a:rPr lang="en-US" dirty="0"/>
            </a:br>
            <a:r>
              <a:rPr lang="en-US" dirty="0"/>
              <a:t>with Entity Framework 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9" name="Picture Placeholder 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1903412" y="2017910"/>
            <a:ext cx="5410200" cy="3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MSSQL and ADO.NET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– 10%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0411" y="3509256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https://softuni.bg/forum/categories/63/csharp-db-fundamentals</a:t>
            </a:r>
            <a:endParaRPr lang="en-US" sz="2399" b="1" u="sng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1" y="5136769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  <a:t>https://www.facebook.com/groups/</a:t>
            </a:r>
            <a:r>
              <a:rPr lang="bg-BG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  <a:t/>
            </a:r>
            <a:br>
              <a:rPr lang="bg-BG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</a:br>
            <a:r>
              <a:rPr lang="en-US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  <a:t>CSharpDBFUndamentalsJanuary2019/</a:t>
            </a:r>
            <a:endParaRPr lang="en-US" sz="2399" b="1" u="sng" noProof="1">
              <a:solidFill>
                <a:srgbClr val="F69800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6"/>
          <p:cNvSpPr/>
          <p:nvPr/>
        </p:nvSpPr>
        <p:spPr>
          <a:xfrm>
            <a:off x="760412" y="1881743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dirty="0">
                <a:solidFill>
                  <a:schemeClr val="bg1"/>
                </a:solidFill>
                <a:latin typeface="Consolas" pitchFamily="49" charset="0"/>
                <a:hlinkClick r:id="rId8"/>
              </a:rPr>
              <a:t>https://softuni.bg/courses/databases-advanced-entity-framework</a:t>
            </a:r>
            <a:endParaRPr lang="en-US" sz="2399" b="1" u="sng" noProof="1">
              <a:solidFill>
                <a:schemeClr val="bg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069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3574" y="5565809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233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57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/>
              <a:t>CSharpDB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ADO.NET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Library</a:t>
            </a:r>
            <a:endParaRPr lang="en-GB" dirty="0"/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ORM </a:t>
            </a:r>
            <a:r>
              <a:rPr lang="en-GB" dirty="0"/>
              <a:t>Fundamentals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Code-First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Database-First</a:t>
            </a:r>
            <a:endParaRPr lang="en-GB" dirty="0"/>
          </a:p>
          <a:p>
            <a:pPr>
              <a:buClr>
                <a:schemeClr val="tx1"/>
              </a:buClr>
            </a:pPr>
            <a:r>
              <a:rPr lang="en-GB" b="1" noProof="1">
                <a:solidFill>
                  <a:schemeClr val="bg1"/>
                </a:solidFill>
              </a:rPr>
              <a:t>Automapper </a:t>
            </a:r>
            <a:r>
              <a:rPr lang="en-US" dirty="0"/>
              <a:t>Library and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noProof="1"/>
              <a:t>Automapper</a:t>
            </a:r>
            <a:endParaRPr lang="en-US" b="1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GB" noProof="1"/>
              <a:t>Advanced</a:t>
            </a:r>
            <a:r>
              <a:rPr lang="en-GB" b="1" noProof="1">
                <a:solidFill>
                  <a:schemeClr val="bg1"/>
                </a:solidFill>
              </a:rPr>
              <a:t> </a:t>
            </a:r>
            <a:r>
              <a:rPr lang="en-GB" b="1" noProof="1" smtClean="0">
                <a:solidFill>
                  <a:schemeClr val="bg1"/>
                </a:solidFill>
              </a:rPr>
              <a:t>LINQ</a:t>
            </a:r>
          </a:p>
          <a:p>
            <a:pPr>
              <a:buClr>
                <a:schemeClr val="tx1"/>
              </a:buClr>
            </a:pPr>
            <a:r>
              <a:rPr lang="en-GB" b="1" noProof="1" smtClean="0">
                <a:solidFill>
                  <a:schemeClr val="bg1"/>
                </a:solidFill>
              </a:rPr>
              <a:t>JSON</a:t>
            </a:r>
            <a:r>
              <a:rPr lang="en-GB" noProof="1" smtClean="0"/>
              <a:t> and </a:t>
            </a:r>
            <a:r>
              <a:rPr lang="en-GB" b="1" noProof="1" smtClean="0">
                <a:solidFill>
                  <a:schemeClr val="bg1"/>
                </a:solidFill>
              </a:rPr>
              <a:t>XML</a:t>
            </a:r>
          </a:p>
          <a:p>
            <a:pPr>
              <a:buClr>
                <a:schemeClr val="tx1"/>
              </a:buClr>
            </a:pPr>
            <a:r>
              <a:rPr lang="en-GB" b="1" dirty="0" smtClean="0">
                <a:solidFill>
                  <a:schemeClr val="bg1"/>
                </a:solidFill>
              </a:rPr>
              <a:t>Best</a:t>
            </a:r>
            <a:r>
              <a:rPr lang="en-GB" dirty="0" smtClean="0"/>
              <a:t> </a:t>
            </a:r>
            <a:r>
              <a:rPr lang="en-GB" dirty="0"/>
              <a:t>Practices and </a:t>
            </a:r>
            <a:r>
              <a:rPr lang="en-GB" b="1" dirty="0">
                <a:solidFill>
                  <a:schemeClr val="bg1"/>
                </a:solidFill>
              </a:rPr>
              <a:t>Architecture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3 practical problems for 6 hours</a:t>
            </a:r>
          </a:p>
          <a:p>
            <a:pPr lvl="1"/>
            <a:r>
              <a:rPr lang="en-GB" dirty="0"/>
              <a:t>Model Definition</a:t>
            </a:r>
          </a:p>
          <a:p>
            <a:pPr lvl="1"/>
            <a:r>
              <a:rPr lang="en-GB" dirty="0"/>
              <a:t>Data Import</a:t>
            </a:r>
          </a:p>
          <a:p>
            <a:pPr lvl="1"/>
            <a:r>
              <a:rPr lang="en-GB" dirty="0"/>
              <a:t>Data Export</a:t>
            </a:r>
          </a:p>
          <a:p>
            <a:r>
              <a:rPr lang="en-GB" dirty="0"/>
              <a:t>Automated judge system</a:t>
            </a:r>
          </a:p>
          <a:p>
            <a:pPr lvl="1"/>
            <a:r>
              <a:rPr lang="en-GB" dirty="0">
                <a:hlinkClick r:id="rId2"/>
              </a:rPr>
              <a:t>http://judge.softuni.bg</a:t>
            </a:r>
            <a:endParaRPr lang="en-GB" dirty="0"/>
          </a:p>
          <a:p>
            <a:r>
              <a:rPr lang="en-GB" dirty="0"/>
              <a:t>Solutions are evaluated for correctness only</a:t>
            </a:r>
          </a:p>
          <a:p>
            <a:pPr lvl="1"/>
            <a:r>
              <a:rPr lang="en-GB" dirty="0"/>
              <a:t>Code quality is still not measured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Lecturer</a:t>
            </a:r>
          </a:p>
          <a:p>
            <a:pPr lvl="1"/>
            <a:r>
              <a:rPr lang="en-US" noProof="1"/>
              <a:t>C# Basics and </a:t>
            </a:r>
            <a:r>
              <a:rPr lang="en-GB" dirty="0"/>
              <a:t>ASP.NET MVC @ Softuni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389</Words>
  <Application>Microsoft Office PowerPoint</Application>
  <PresentationFormat>Custom</PresentationFormat>
  <Paragraphs>121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Databases Advanced with Entity Framework Core</vt:lpstr>
      <vt:lpstr>Table of Contents</vt:lpstr>
      <vt:lpstr>Have a Question?</vt:lpstr>
      <vt:lpstr>PowerPoint Presentation</vt:lpstr>
      <vt:lpstr>Course Objectives</vt:lpstr>
      <vt:lpstr>Practical Programming Exam</vt:lpstr>
      <vt:lpstr>PowerPoint Presentation</vt:lpstr>
      <vt:lpstr>PowerPoint Presentation</vt:lpstr>
      <vt:lpstr>Stamo Petkov</vt:lpstr>
      <vt:lpstr>INFORMATION SERVICES</vt:lpstr>
      <vt:lpstr>Stoyan Shopov</vt:lpstr>
      <vt:lpstr>PowerPoint Presentation</vt:lpstr>
      <vt:lpstr>Homework Assignments &amp; Exercises</vt:lpstr>
      <vt:lpstr>Scoring System for the Course</vt:lpstr>
      <vt:lpstr>Course Web Site, Forum and FB Group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- Entity Framework Course Introduction</dc:title>
  <dc:subject>Software Development Course</dc:subject>
  <dc:creator/>
  <cp:keywords>Entity Framework Core,EF, ADO.NET, ORM ,Databases Advanced, Software University, SoftUni, programming, coding, software development, education, training, course</cp:keywords>
  <dc:description>Databases Advanced Course @ SoftUni – https://softuni.bg/courses/databases-advanced-entity-framework</dc:description>
  <cp:lastModifiedBy/>
  <cp:revision>1</cp:revision>
  <dcterms:created xsi:type="dcterms:W3CDTF">2014-01-02T17:00:34Z</dcterms:created>
  <dcterms:modified xsi:type="dcterms:W3CDTF">2019-02-18T08:08:00Z</dcterms:modified>
  <cp:category>programming;computer programming;software development; databases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